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60" y="5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4EF3-8193-4B5F-BF79-7D49CC53E5A1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BE09A-D9D4-481B-91F1-443DF1B0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6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4EF3-8193-4B5F-BF79-7D49CC53E5A1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BE09A-D9D4-481B-91F1-443DF1B0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4EF3-8193-4B5F-BF79-7D49CC53E5A1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BE09A-D9D4-481B-91F1-443DF1B0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40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4EF3-8193-4B5F-BF79-7D49CC53E5A1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BE09A-D9D4-481B-91F1-443DF1B0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48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4EF3-8193-4B5F-BF79-7D49CC53E5A1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BE09A-D9D4-481B-91F1-443DF1B0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3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4EF3-8193-4B5F-BF79-7D49CC53E5A1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BE09A-D9D4-481B-91F1-443DF1B0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9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4EF3-8193-4B5F-BF79-7D49CC53E5A1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BE09A-D9D4-481B-91F1-443DF1B0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4EF3-8193-4B5F-BF79-7D49CC53E5A1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BE09A-D9D4-481B-91F1-443DF1B0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2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4EF3-8193-4B5F-BF79-7D49CC53E5A1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BE09A-D9D4-481B-91F1-443DF1B0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78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4EF3-8193-4B5F-BF79-7D49CC53E5A1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BE09A-D9D4-481B-91F1-443DF1B0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9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D4EF3-8193-4B5F-BF79-7D49CC53E5A1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BE09A-D9D4-481B-91F1-443DF1B0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52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D4EF3-8193-4B5F-BF79-7D49CC53E5A1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BE09A-D9D4-481B-91F1-443DF1B0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46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03" y="832757"/>
            <a:ext cx="9080394" cy="519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280" y="1933498"/>
            <a:ext cx="5645440" cy="29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3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59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83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40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08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69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768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533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03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60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93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025" y="1968425"/>
            <a:ext cx="5835950" cy="29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3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0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59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41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44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42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97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600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23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300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94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178" y="2111307"/>
            <a:ext cx="5721644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843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21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127" y="1828718"/>
            <a:ext cx="5759746" cy="320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5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321" y="1539778"/>
            <a:ext cx="4991357" cy="377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1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608" y="1987476"/>
            <a:ext cx="5524784" cy="28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7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064" y="1673135"/>
            <a:ext cx="4311872" cy="35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4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911" y="1920797"/>
            <a:ext cx="4426177" cy="30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5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082" y="1663609"/>
            <a:ext cx="5543835" cy="35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3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494" y="1796966"/>
            <a:ext cx="4115011" cy="326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9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560" y="669471"/>
            <a:ext cx="9284880" cy="551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9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178" y="1673135"/>
            <a:ext cx="5721644" cy="35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4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248" y="1866819"/>
            <a:ext cx="4921503" cy="31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5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433" y="1504851"/>
            <a:ext cx="5531134" cy="38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0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942" y="1711236"/>
            <a:ext cx="5150115" cy="34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5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439" y="1733463"/>
            <a:ext cx="5277121" cy="33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3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729" y="1800141"/>
            <a:ext cx="4686541" cy="325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0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586" y="1901746"/>
            <a:ext cx="5416828" cy="305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2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248" y="1787440"/>
            <a:ext cx="4921503" cy="328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7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805" y="1939848"/>
            <a:ext cx="5626389" cy="297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9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150" y="1215911"/>
            <a:ext cx="3873699" cy="44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8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754" y="1816017"/>
            <a:ext cx="5664491" cy="322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4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244" y="1568354"/>
            <a:ext cx="6045511" cy="372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6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929" y="1768389"/>
            <a:ext cx="5658141" cy="332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688" y="1723937"/>
            <a:ext cx="5340624" cy="34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7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703" y="1514376"/>
            <a:ext cx="5702593" cy="382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3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914" y="2063680"/>
            <a:ext cx="5296172" cy="27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8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346" y="1615982"/>
            <a:ext cx="5969307" cy="36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8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133" y="1695361"/>
            <a:ext cx="5505733" cy="346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907" y="1701711"/>
            <a:ext cx="5550185" cy="34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4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244" y="1419121"/>
            <a:ext cx="6045511" cy="40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5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19" y="1930323"/>
            <a:ext cx="6064562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1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958" y="2463750"/>
            <a:ext cx="5512083" cy="19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1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770" y="1520727"/>
            <a:ext cx="6026460" cy="381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4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346" y="1549303"/>
            <a:ext cx="5969307" cy="37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295" y="1587405"/>
            <a:ext cx="6007409" cy="36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2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872" y="1504851"/>
            <a:ext cx="5950256" cy="38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6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8" y="1447698"/>
            <a:ext cx="5893103" cy="3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35" y="1730287"/>
            <a:ext cx="5454930" cy="33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4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725" y="1596931"/>
            <a:ext cx="5810549" cy="366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8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433" y="1930323"/>
            <a:ext cx="5531134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4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878" y="1609631"/>
            <a:ext cx="5696243" cy="363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6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331" y="1434997"/>
            <a:ext cx="5607338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9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533" y="1777915"/>
            <a:ext cx="2590933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5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840" y="1492150"/>
            <a:ext cx="5226319" cy="38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6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433" y="1873170"/>
            <a:ext cx="5531134" cy="311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5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192" y="2419298"/>
            <a:ext cx="3219615" cy="20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1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827" y="2028753"/>
            <a:ext cx="5734345" cy="28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9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674" y="1968425"/>
            <a:ext cx="5848651" cy="29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4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652" y="1781090"/>
            <a:ext cx="5740695" cy="329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3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026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01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14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58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953" y="2901923"/>
            <a:ext cx="3772094" cy="10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1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603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0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5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13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07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4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54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28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033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79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506" y="2473276"/>
            <a:ext cx="5600988" cy="19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99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24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72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06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62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36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57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974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676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41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280" y="2425648"/>
            <a:ext cx="5645440" cy="200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2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88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03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692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26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8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039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851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64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64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81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082" y="1847768"/>
            <a:ext cx="5543835" cy="31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5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85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27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586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35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82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43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935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816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03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10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121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k, Laxman</dc:creator>
  <cp:lastModifiedBy>k, Laxman</cp:lastModifiedBy>
  <cp:revision>5</cp:revision>
  <dcterms:created xsi:type="dcterms:W3CDTF">2020-08-25T08:32:02Z</dcterms:created>
  <dcterms:modified xsi:type="dcterms:W3CDTF">2020-08-25T08:51:19Z</dcterms:modified>
</cp:coreProperties>
</file>